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48"/>
  </p:normalViewPr>
  <p:slideViewPr>
    <p:cSldViewPr snapToGrid="0">
      <p:cViewPr varScale="1">
        <p:scale>
          <a:sx n="116" d="100"/>
          <a:sy n="116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A66E-5324-22ED-C335-2E429FB47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3E402-744A-8696-05EE-8695195C7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A639F-AEE8-ED03-08C3-EE1AC535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5D18D-8BC6-9249-BEC5-2C0C7EE9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90EE-73A2-C4B8-F269-BD33C491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7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F4D1-57C8-8E02-BAE0-35222194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9E94A-5E8B-0E74-E503-B03AC82F7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332A6-F7AB-2E2B-D098-34E200AB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766C6-6D7B-9FC1-8F5D-2D253777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514C9-42DE-C7FE-7183-523C335D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39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4557E3-ABBF-C0AE-440D-5624F0FB9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1D984-7739-5A6A-7284-5FBA82B21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CB490-124E-16E7-5F54-1FD8EB19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B9090-7AD7-A028-3D67-F8FD0067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D2BEE-C769-18B2-FB07-F678907A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0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39B4-E86C-9D99-1C07-E91E5C02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DEF6D-14DB-F3E7-418B-CD07A6EBE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4C0FA-385C-E1C4-F122-823167B8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25A0-3B8A-5EDE-43A5-AD672F5E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D30BD-5684-2D26-FC86-26266558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4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DD8A-3190-93AB-AA1F-9E7AA797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C4B15-3300-CFDC-71BF-065D26948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0E5ED-A5FA-1918-F877-8690E719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38209-DA27-60DD-6EDC-247CF1924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9F626-0DE1-B343-BCE6-8423E3BF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2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A241-3ED7-83EF-EBF9-64067CFB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3B2E-B312-7F7C-0510-EBE888259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D56AA-3373-77E5-ACC3-530117FB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E072F-8B50-F238-EE66-5C00B967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EEE46-C915-D52A-F26A-3FD1D869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1D5E9-622B-7686-7AED-36236EBE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0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55C9-A323-A09E-0850-BB7A30F5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51E99-F041-4CC9-CEB4-8304E86DB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78A14-EB15-6A0F-6234-E92DD7C34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77F70-E15B-FBAD-985F-49F29669E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E12BBD-B397-EC22-DC4C-1E82E3EE3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C3795-0050-2885-B5A3-42A995A2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F90C34-A433-1893-1A2A-EA443BCD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643C4-A604-C28D-85E6-C8BFE68B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9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9C44-C3AB-9B27-B96E-2D37C475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73C32-80F1-D5B4-FC47-CBCB62E1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51036-95AB-0FBE-CFE2-34487482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B6C5D-D47D-3DAC-F545-1CA72CCB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D3966-C0E8-E3E7-55CE-3D9406D5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06747-4406-3DBC-E5C7-E54100C0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D0BE-3E08-9ADD-398E-B461E3B3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2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12D8-BBE7-1376-C4B0-A3CC03EC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7EC3-0036-04D4-834C-C00E3B168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D02E8-D167-C1D4-B867-C75B850E0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8C68C-CE4A-8F3B-4868-2486AE32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45E26-7053-81EF-F7A5-D7B009BB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BA48E-52F8-78CD-3309-23FB5307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5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3CE5-CA84-E072-1E69-E69DB115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7793E-68B5-6911-DCCE-817D35CB0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703BB-168B-5B47-3BDF-8998E615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164F7-5F5E-B916-803F-AEF130759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E8F1F-05DD-0C16-5A61-00F409BA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422BC-F788-1AAA-B7E7-FB08670A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937B3-CA53-9CA5-763C-AFA4A234C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336B1-6E9D-D492-A54A-B91099F53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E47EA-74CD-E438-EA8A-1100BE28A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15A04-58C1-BB41-B8D4-6A947CA59A14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C9B34-6FB2-582B-2068-9369775F6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5F8E3-6BA9-A4C9-7835-09736434B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EC81D-4CDE-E349-80D5-550A4351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D703-B482-0937-3D8E-97061BE560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HIPs Ear sorting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147A9-1039-5C1B-2FA3-2B6451A31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Huyu Liu</a:t>
            </a:r>
          </a:p>
          <a:p>
            <a:r>
              <a:rPr lang="en-US" dirty="0"/>
              <a:t>11/23/2022</a:t>
            </a:r>
          </a:p>
        </p:txBody>
      </p:sp>
    </p:spTree>
    <p:extLst>
      <p:ext uri="{BB962C8B-B14F-4D97-AF65-F5344CB8AC3E}">
        <p14:creationId xmlns:p14="http://schemas.microsoft.com/office/powerpoint/2010/main" val="274741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B136-F8DE-933D-64E0-633AD359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Ovule problem</a:t>
            </a:r>
          </a:p>
        </p:txBody>
      </p:sp>
      <p:pic>
        <p:nvPicPr>
          <p:cNvPr id="4" name="Picture 3" descr="A hand holding a small fish&#10;&#10;Description automatically generated with low confidence">
            <a:extLst>
              <a:ext uri="{FF2B5EF4-FFF2-40B4-BE49-F238E27FC236}">
                <a16:creationId xmlns:a16="http://schemas.microsoft.com/office/drawing/2014/main" id="{46BB9ACA-FF40-C497-2625-FAF72B9DD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65" t="21551" r="26832" b="22691"/>
          <a:stretch/>
        </p:blipFill>
        <p:spPr>
          <a:xfrm rot="16200000">
            <a:off x="418998" y="2871121"/>
            <a:ext cx="5125380" cy="2630835"/>
          </a:xfrm>
          <a:prstGeom prst="rect">
            <a:avLst/>
          </a:prstGeom>
        </p:spPr>
      </p:pic>
      <p:pic>
        <p:nvPicPr>
          <p:cNvPr id="5" name="Content Placeholder 4" descr="A picture containing corn&#10;&#10;Description automatically generated">
            <a:extLst>
              <a:ext uri="{FF2B5EF4-FFF2-40B4-BE49-F238E27FC236}">
                <a16:creationId xmlns:a16="http://schemas.microsoft.com/office/drawing/2014/main" id="{B87382AF-7A34-2A24-6160-6CBEDCB95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8" t="28404" r="17285" b="27036"/>
          <a:stretch/>
        </p:blipFill>
        <p:spPr>
          <a:xfrm rot="5400000">
            <a:off x="5222509" y="2282404"/>
            <a:ext cx="6673029" cy="22606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9458BD-BB18-4F3A-054F-A18BF80CCA90}"/>
              </a:ext>
            </a:extLst>
          </p:cNvPr>
          <p:cNvCxnSpPr>
            <a:cxnSpLocks/>
          </p:cNvCxnSpPr>
          <p:nvPr/>
        </p:nvCxnSpPr>
        <p:spPr>
          <a:xfrm flipH="1">
            <a:off x="3247697" y="3802386"/>
            <a:ext cx="1881351" cy="6102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DDD644-E201-0135-1782-D96484F1D271}"/>
              </a:ext>
            </a:extLst>
          </p:cNvPr>
          <p:cNvCxnSpPr>
            <a:cxnSpLocks/>
          </p:cNvCxnSpPr>
          <p:nvPr/>
        </p:nvCxnSpPr>
        <p:spPr>
          <a:xfrm flipV="1">
            <a:off x="6096000" y="3581400"/>
            <a:ext cx="2383971" cy="2209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9D7C39-7931-62AD-C147-093539D51D36}"/>
              </a:ext>
            </a:extLst>
          </p:cNvPr>
          <p:cNvCxnSpPr>
            <a:cxnSpLocks/>
          </p:cNvCxnSpPr>
          <p:nvPr/>
        </p:nvCxnSpPr>
        <p:spPr>
          <a:xfrm flipH="1">
            <a:off x="3635829" y="4813738"/>
            <a:ext cx="1493219" cy="42041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F1EDE1-CB32-2761-4C42-1CDE14EB237B}"/>
              </a:ext>
            </a:extLst>
          </p:cNvPr>
          <p:cNvCxnSpPr>
            <a:cxnSpLocks/>
          </p:cNvCxnSpPr>
          <p:nvPr/>
        </p:nvCxnSpPr>
        <p:spPr>
          <a:xfrm>
            <a:off x="6410509" y="4953219"/>
            <a:ext cx="1629905" cy="28093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628B93-8962-6EBC-C2A1-1A917E4888B7}"/>
              </a:ext>
            </a:extLst>
          </p:cNvPr>
          <p:cNvSpPr txBox="1"/>
          <p:nvPr/>
        </p:nvSpPr>
        <p:spPr>
          <a:xfrm>
            <a:off x="4829103" y="2834373"/>
            <a:ext cx="1881351" cy="120032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Gap area: very smooth surface, impossible to grow seeds.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B749C-3216-C749-0182-A3C17605F598}"/>
              </a:ext>
            </a:extLst>
          </p:cNvPr>
          <p:cNvSpPr txBox="1"/>
          <p:nvPr/>
        </p:nvSpPr>
        <p:spPr>
          <a:xfrm>
            <a:off x="4829102" y="4508373"/>
            <a:ext cx="1881351" cy="92333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 area that has ability to grow seeds.</a:t>
            </a:r>
          </a:p>
        </p:txBody>
      </p:sp>
    </p:spTree>
    <p:extLst>
      <p:ext uri="{BB962C8B-B14F-4D97-AF65-F5344CB8AC3E}">
        <p14:creationId xmlns:p14="http://schemas.microsoft.com/office/powerpoint/2010/main" val="27325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566-ACB6-77D7-80C7-205B86FE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1609B-DDE7-4CA4-BA84-BB405727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240" y="1825625"/>
            <a:ext cx="3205657" cy="4351338"/>
          </a:xfrm>
        </p:spPr>
        <p:txBody>
          <a:bodyPr>
            <a:normAutofit/>
          </a:bodyPr>
          <a:lstStyle/>
          <a:p>
            <a:r>
              <a:rPr lang="en-US" dirty="0"/>
              <a:t>Ears with significantly &lt;50% seeds available.</a:t>
            </a:r>
          </a:p>
        </p:txBody>
      </p:sp>
      <p:pic>
        <p:nvPicPr>
          <p:cNvPr id="4" name="Picture 3" descr="A picture containing ground, outdoor, person, handwear&#10;&#10;Description automatically generated">
            <a:extLst>
              <a:ext uri="{FF2B5EF4-FFF2-40B4-BE49-F238E27FC236}">
                <a16:creationId xmlns:a16="http://schemas.microsoft.com/office/drawing/2014/main" id="{C8709DFE-72C5-A414-C488-66B1F672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52944" y="2703827"/>
            <a:ext cx="4697436" cy="2642308"/>
          </a:xfrm>
          <a:prstGeom prst="rect">
            <a:avLst/>
          </a:prstGeom>
        </p:spPr>
      </p:pic>
      <p:pic>
        <p:nvPicPr>
          <p:cNvPr id="5" name="Picture 4" descr="A picture containing corn&#10;&#10;Description automatically generated">
            <a:extLst>
              <a:ext uri="{FF2B5EF4-FFF2-40B4-BE49-F238E27FC236}">
                <a16:creationId xmlns:a16="http://schemas.microsoft.com/office/drawing/2014/main" id="{3F92411D-4A79-E2E3-8814-69492540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9364" y="2718252"/>
            <a:ext cx="4697436" cy="2642308"/>
          </a:xfrm>
          <a:prstGeom prst="rect">
            <a:avLst/>
          </a:prstGeom>
        </p:spPr>
      </p:pic>
      <p:pic>
        <p:nvPicPr>
          <p:cNvPr id="6" name="Picture 5" descr="A picture containing grass, outdoor, person, blue&#10;&#10;Description automatically generated">
            <a:extLst>
              <a:ext uri="{FF2B5EF4-FFF2-40B4-BE49-F238E27FC236}">
                <a16:creationId xmlns:a16="http://schemas.microsoft.com/office/drawing/2014/main" id="{E10AFB24-200C-307F-F327-51412E1CF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95252" y="2718253"/>
            <a:ext cx="4697436" cy="26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17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3E01-1BAC-A31D-D9CC-FF0671C6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be </a:t>
            </a:r>
            <a:r>
              <a:rPr lang="en-US" dirty="0" err="1"/>
              <a:t>markered</a:t>
            </a:r>
            <a:endParaRPr lang="en-US" dirty="0"/>
          </a:p>
        </p:txBody>
      </p:sp>
      <p:pic>
        <p:nvPicPr>
          <p:cNvPr id="5" name="Picture 4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10B9111D-9FD4-30B5-008A-8E5255C4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05" b="22061"/>
          <a:stretch/>
        </p:blipFill>
        <p:spPr>
          <a:xfrm rot="5400000">
            <a:off x="301848" y="3730910"/>
            <a:ext cx="4818802" cy="1315526"/>
          </a:xfrm>
          <a:prstGeom prst="rect">
            <a:avLst/>
          </a:prstGeom>
        </p:spPr>
      </p:pic>
      <p:pic>
        <p:nvPicPr>
          <p:cNvPr id="6" name="Picture 5" descr="A picture containing corn&#10;&#10;Description automatically generated">
            <a:extLst>
              <a:ext uri="{FF2B5EF4-FFF2-40B4-BE49-F238E27FC236}">
                <a16:creationId xmlns:a16="http://schemas.microsoft.com/office/drawing/2014/main" id="{2F14909B-0ED3-A400-1935-43316ABA9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92" b="29707"/>
          <a:stretch/>
        </p:blipFill>
        <p:spPr>
          <a:xfrm rot="5400000">
            <a:off x="-1517131" y="3737514"/>
            <a:ext cx="4802187" cy="1315525"/>
          </a:xfrm>
          <a:prstGeom prst="rect">
            <a:avLst/>
          </a:prstGeom>
        </p:spPr>
      </p:pic>
      <p:pic>
        <p:nvPicPr>
          <p:cNvPr id="11" name="Picture 10" descr="A picture containing ground, corn&#10;&#10;Description automatically generated">
            <a:extLst>
              <a:ext uri="{FF2B5EF4-FFF2-40B4-BE49-F238E27FC236}">
                <a16:creationId xmlns:a16="http://schemas.microsoft.com/office/drawing/2014/main" id="{F3C5DFDB-EB3E-3270-C118-F9BB077BE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67" b="12730"/>
          <a:stretch/>
        </p:blipFill>
        <p:spPr>
          <a:xfrm rot="5400000">
            <a:off x="6492063" y="3477155"/>
            <a:ext cx="4873552" cy="1768286"/>
          </a:xfrm>
          <a:prstGeom prst="rect">
            <a:avLst/>
          </a:prstGeom>
        </p:spPr>
      </p:pic>
      <p:pic>
        <p:nvPicPr>
          <p:cNvPr id="12" name="Picture 11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A420312D-0687-0464-7454-3DA29E8158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8" t="28087" b="15867"/>
          <a:stretch/>
        </p:blipFill>
        <p:spPr>
          <a:xfrm rot="5400000">
            <a:off x="8144235" y="3593269"/>
            <a:ext cx="4873552" cy="1536059"/>
          </a:xfrm>
          <a:prstGeom prst="rect">
            <a:avLst/>
          </a:prstGeom>
        </p:spPr>
      </p:pic>
      <p:pic>
        <p:nvPicPr>
          <p:cNvPr id="13" name="Picture 12" descr="A picture containing corn&#10;&#10;Description automatically generated">
            <a:extLst>
              <a:ext uri="{FF2B5EF4-FFF2-40B4-BE49-F238E27FC236}">
                <a16:creationId xmlns:a16="http://schemas.microsoft.com/office/drawing/2014/main" id="{432DE333-BBB6-98B3-47DE-E83D8E911B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02" b="27572"/>
          <a:stretch/>
        </p:blipFill>
        <p:spPr>
          <a:xfrm rot="5400000">
            <a:off x="4153867" y="3476303"/>
            <a:ext cx="4871847" cy="1768286"/>
          </a:xfrm>
          <a:prstGeom prst="rect">
            <a:avLst/>
          </a:prstGeom>
        </p:spPr>
      </p:pic>
      <p:pic>
        <p:nvPicPr>
          <p:cNvPr id="14" name="Picture 13" descr="A picture containing corn&#10;&#10;Description automatically generated">
            <a:extLst>
              <a:ext uri="{FF2B5EF4-FFF2-40B4-BE49-F238E27FC236}">
                <a16:creationId xmlns:a16="http://schemas.microsoft.com/office/drawing/2014/main" id="{00BFE023-A9F4-AA51-EC70-4D781BEFB6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" t="21047" r="-574" b="14123"/>
          <a:stretch/>
        </p:blipFill>
        <p:spPr>
          <a:xfrm rot="5400000">
            <a:off x="1813969" y="3531901"/>
            <a:ext cx="4873546" cy="176828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4A54C07-4349-65DD-243B-435E4F3D3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487" y="365124"/>
            <a:ext cx="5890370" cy="4351338"/>
          </a:xfrm>
        </p:spPr>
        <p:txBody>
          <a:bodyPr>
            <a:normAutofit/>
          </a:bodyPr>
          <a:lstStyle/>
          <a:p>
            <a:r>
              <a:rPr lang="en-US" dirty="0"/>
              <a:t>Ears with large amount of mold/insect damage, or ungrown seeds.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69F4E-529F-BB0F-E940-FABF24284471}"/>
              </a:ext>
            </a:extLst>
          </p:cNvPr>
          <p:cNvSpPr txBox="1"/>
          <p:nvPr/>
        </p:nvSpPr>
        <p:spPr>
          <a:xfrm>
            <a:off x="269241" y="1416689"/>
            <a:ext cx="135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 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BB6FB-155F-C6DF-8FF9-F04AE5264452}"/>
              </a:ext>
            </a:extLst>
          </p:cNvPr>
          <p:cNvSpPr txBox="1"/>
          <p:nvPr/>
        </p:nvSpPr>
        <p:spPr>
          <a:xfrm>
            <a:off x="2190610" y="1555190"/>
            <a:ext cx="279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Mold damage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779B6-5210-D1FD-5D14-482319ED28AB}"/>
              </a:ext>
            </a:extLst>
          </p:cNvPr>
          <p:cNvSpPr txBox="1"/>
          <p:nvPr/>
        </p:nvSpPr>
        <p:spPr>
          <a:xfrm>
            <a:off x="5806861" y="1555190"/>
            <a:ext cx="279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Insect damage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1FC27-867B-3305-5CDB-AE58D00931B3}"/>
              </a:ext>
            </a:extLst>
          </p:cNvPr>
          <p:cNvSpPr txBox="1"/>
          <p:nvPr/>
        </p:nvSpPr>
        <p:spPr>
          <a:xfrm>
            <a:off x="8643457" y="1555189"/>
            <a:ext cx="279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seeds</a:t>
            </a:r>
          </a:p>
        </p:txBody>
      </p:sp>
    </p:spTree>
    <p:extLst>
      <p:ext uri="{BB962C8B-B14F-4D97-AF65-F5344CB8AC3E}">
        <p14:creationId xmlns:p14="http://schemas.microsoft.com/office/powerpoint/2010/main" val="8777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566-ACB6-77D7-80C7-205B86FE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Lethal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1609B-DDE7-4CA4-BA84-BB405727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064" y="1825625"/>
            <a:ext cx="6820834" cy="4351338"/>
          </a:xfrm>
        </p:spPr>
        <p:txBody>
          <a:bodyPr>
            <a:normAutofit/>
          </a:bodyPr>
          <a:lstStyle/>
          <a:p>
            <a:r>
              <a:rPr lang="en-US" dirty="0"/>
              <a:t>Also set aside when &gt;50% seeds are lethal.</a:t>
            </a:r>
          </a:p>
          <a:p>
            <a:r>
              <a:rPr lang="en-US" dirty="0"/>
              <a:t>Or marker it when affected &gt;25%.</a:t>
            </a:r>
          </a:p>
          <a:p>
            <a:r>
              <a:rPr lang="en-US" dirty="0"/>
              <a:t>Those seeds did not develop, so the ear (cob) did not grow </a:t>
            </a:r>
            <a:r>
              <a:rPr lang="en-US"/>
              <a:t>into its </a:t>
            </a:r>
            <a:r>
              <a:rPr lang="en-US" dirty="0"/>
              <a:t>full size.</a:t>
            </a:r>
          </a:p>
        </p:txBody>
      </p:sp>
      <p:pic>
        <p:nvPicPr>
          <p:cNvPr id="8" name="Picture 7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EE77B006-9CA5-AB42-BF5E-1D9990A3F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9" t="20208" r="22404" b="12275"/>
          <a:stretch/>
        </p:blipFill>
        <p:spPr>
          <a:xfrm rot="5400000">
            <a:off x="909794" y="2807480"/>
            <a:ext cx="4047344" cy="20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7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106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HIPs Ear sorting</vt:lpstr>
      <vt:lpstr>Ovule problem</vt:lpstr>
      <vt:lpstr>Set aside</vt:lpstr>
      <vt:lpstr>Need to be markered</vt:lpstr>
      <vt:lpstr>Lethal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HIPs Ear sorting</dc:title>
  <dc:creator>刘 祜宇</dc:creator>
  <cp:lastModifiedBy>刘 祜宇</cp:lastModifiedBy>
  <cp:revision>10</cp:revision>
  <cp:lastPrinted>2022-11-17T05:44:11Z</cp:lastPrinted>
  <dcterms:created xsi:type="dcterms:W3CDTF">2022-11-15T01:12:24Z</dcterms:created>
  <dcterms:modified xsi:type="dcterms:W3CDTF">2023-01-04T00:49:15Z</dcterms:modified>
</cp:coreProperties>
</file>